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0"/>
  </p:notesMasterIdLst>
  <p:sldIdLst>
    <p:sldId id="256" r:id="rId5"/>
    <p:sldId id="258" r:id="rId6"/>
    <p:sldId id="262" r:id="rId7"/>
    <p:sldId id="265" r:id="rId8"/>
    <p:sldId id="269" r:id="rId9"/>
    <p:sldId id="266" r:id="rId10"/>
    <p:sldId id="267" r:id="rId11"/>
    <p:sldId id="268" r:id="rId12"/>
    <p:sldId id="270" r:id="rId13"/>
    <p:sldId id="271" r:id="rId14"/>
    <p:sldId id="263" r:id="rId15"/>
    <p:sldId id="272" r:id="rId16"/>
    <p:sldId id="264" r:id="rId17"/>
    <p:sldId id="273" r:id="rId18"/>
    <p:sldId id="274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19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4" autoAdjust="0"/>
    <p:restoredTop sz="86464" autoAdjust="0"/>
  </p:normalViewPr>
  <p:slideViewPr>
    <p:cSldViewPr snapToGrid="0">
      <p:cViewPr varScale="1">
        <p:scale>
          <a:sx n="105" d="100"/>
          <a:sy n="105" d="100"/>
        </p:scale>
        <p:origin x="62" y="62"/>
      </p:cViewPr>
      <p:guideLst>
        <p:guide orient="horz"/>
        <p:guide pos="1912"/>
      </p:guideLst>
    </p:cSldViewPr>
  </p:slideViewPr>
  <p:outlineViewPr>
    <p:cViewPr>
      <p:scale>
        <a:sx n="33" d="100"/>
        <a:sy n="33" d="100"/>
      </p:scale>
      <p:origin x="0" y="66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F944-3588-4818-A96A-91C9E4748A2A}" type="datetimeFigureOut">
              <a:rPr lang="en-US" smtClean="0"/>
              <a:t>7/20/2016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1227B-2E3E-4273-93F9-A2E5FEC0AC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490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1227B-2E3E-4273-93F9-A2E5FEC0ACB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13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1227B-2E3E-4273-93F9-A2E5FEC0ACB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586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1227B-2E3E-4273-93F9-A2E5FEC0ACB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48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1227B-2E3E-4273-93F9-A2E5FEC0ACB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280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1227B-2E3E-4273-93F9-A2E5FEC0ACB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64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1227B-2E3E-4273-93F9-A2E5FEC0ACB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247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1227B-2E3E-4273-93F9-A2E5FEC0ACB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556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1227B-2E3E-4273-93F9-A2E5FEC0ACB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909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1227B-2E3E-4273-93F9-A2E5FEC0ACB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345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1227B-2E3E-4273-93F9-A2E5FEC0ACB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53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itle_Slid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4" y="190500"/>
            <a:ext cx="8713465" cy="4895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8500" y="1940267"/>
            <a:ext cx="7747000" cy="377026"/>
          </a:xfrm>
        </p:spPr>
        <p:txBody>
          <a:bodyPr anchor="b"/>
          <a:lstStyle>
            <a:lvl1pPr algn="ctr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8500" y="2514600"/>
            <a:ext cx="7747000" cy="81280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482340" y="167640"/>
            <a:ext cx="2125980" cy="739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Rules_Single_A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9" r="-57141"/>
          <a:stretch/>
        </p:blipFill>
        <p:spPr>
          <a:xfrm>
            <a:off x="1627124" y="360976"/>
            <a:ext cx="10034016" cy="74335"/>
          </a:xfrm>
          <a:prstGeom prst="rect">
            <a:avLst/>
          </a:prstGeom>
        </p:spPr>
      </p:pic>
      <p:pic>
        <p:nvPicPr>
          <p:cNvPr id="8" name="Picture 7" descr="CL_Logo_DRAWN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7" y="4693417"/>
            <a:ext cx="634845" cy="19681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6812280" y="3663828"/>
            <a:ext cx="2080291" cy="1444595"/>
          </a:xfrm>
          <a:custGeom>
            <a:avLst/>
            <a:gdLst>
              <a:gd name="connsiteX0" fmla="*/ 0 w 1973580"/>
              <a:gd name="connsiteY0" fmla="*/ 0 h 1389864"/>
              <a:gd name="connsiteX1" fmla="*/ 1973580 w 1973580"/>
              <a:gd name="connsiteY1" fmla="*/ 0 h 1389864"/>
              <a:gd name="connsiteX2" fmla="*/ 1973580 w 1973580"/>
              <a:gd name="connsiteY2" fmla="*/ 1389864 h 1389864"/>
              <a:gd name="connsiteX3" fmla="*/ 0 w 1973580"/>
              <a:gd name="connsiteY3" fmla="*/ 1389864 h 1389864"/>
              <a:gd name="connsiteX4" fmla="*/ 0 w 1973580"/>
              <a:gd name="connsiteY4" fmla="*/ 0 h 1389864"/>
              <a:gd name="connsiteX0" fmla="*/ 0 w 1973580"/>
              <a:gd name="connsiteY0" fmla="*/ 0 h 1389864"/>
              <a:gd name="connsiteX1" fmla="*/ 1935480 w 1973580"/>
              <a:gd name="connsiteY1" fmla="*/ 60960 h 1389864"/>
              <a:gd name="connsiteX2" fmla="*/ 1973580 w 1973580"/>
              <a:gd name="connsiteY2" fmla="*/ 1389864 h 1389864"/>
              <a:gd name="connsiteX3" fmla="*/ 0 w 1973580"/>
              <a:gd name="connsiteY3" fmla="*/ 1389864 h 1389864"/>
              <a:gd name="connsiteX4" fmla="*/ 0 w 1973580"/>
              <a:gd name="connsiteY4" fmla="*/ 0 h 1389864"/>
              <a:gd name="connsiteX0" fmla="*/ 0 w 1973580"/>
              <a:gd name="connsiteY0" fmla="*/ 54731 h 1444595"/>
              <a:gd name="connsiteX1" fmla="*/ 1577340 w 1973580"/>
              <a:gd name="connsiteY1" fmla="*/ 1391 h 1444595"/>
              <a:gd name="connsiteX2" fmla="*/ 1935480 w 1973580"/>
              <a:gd name="connsiteY2" fmla="*/ 115691 h 1444595"/>
              <a:gd name="connsiteX3" fmla="*/ 1973580 w 1973580"/>
              <a:gd name="connsiteY3" fmla="*/ 1444595 h 1444595"/>
              <a:gd name="connsiteX4" fmla="*/ 0 w 1973580"/>
              <a:gd name="connsiteY4" fmla="*/ 1444595 h 1444595"/>
              <a:gd name="connsiteX5" fmla="*/ 0 w 1973580"/>
              <a:gd name="connsiteY5" fmla="*/ 54731 h 1444595"/>
              <a:gd name="connsiteX0" fmla="*/ 0 w 2080291"/>
              <a:gd name="connsiteY0" fmla="*/ 54731 h 1444595"/>
              <a:gd name="connsiteX1" fmla="*/ 1577340 w 2080291"/>
              <a:gd name="connsiteY1" fmla="*/ 1391 h 1444595"/>
              <a:gd name="connsiteX2" fmla="*/ 1935480 w 2080291"/>
              <a:gd name="connsiteY2" fmla="*/ 115691 h 1444595"/>
              <a:gd name="connsiteX3" fmla="*/ 2080260 w 2080291"/>
              <a:gd name="connsiteY3" fmla="*/ 428112 h 1444595"/>
              <a:gd name="connsiteX4" fmla="*/ 1973580 w 2080291"/>
              <a:gd name="connsiteY4" fmla="*/ 1444595 h 1444595"/>
              <a:gd name="connsiteX5" fmla="*/ 0 w 2080291"/>
              <a:gd name="connsiteY5" fmla="*/ 1444595 h 1444595"/>
              <a:gd name="connsiteX6" fmla="*/ 0 w 2080291"/>
              <a:gd name="connsiteY6" fmla="*/ 54731 h 1444595"/>
              <a:gd name="connsiteX0" fmla="*/ 0 w 2080291"/>
              <a:gd name="connsiteY0" fmla="*/ 54731 h 1444595"/>
              <a:gd name="connsiteX1" fmla="*/ 1577340 w 2080291"/>
              <a:gd name="connsiteY1" fmla="*/ 1391 h 1444595"/>
              <a:gd name="connsiteX2" fmla="*/ 1935480 w 2080291"/>
              <a:gd name="connsiteY2" fmla="*/ 115691 h 1444595"/>
              <a:gd name="connsiteX3" fmla="*/ 2080260 w 2080291"/>
              <a:gd name="connsiteY3" fmla="*/ 428112 h 1444595"/>
              <a:gd name="connsiteX4" fmla="*/ 1973580 w 2080291"/>
              <a:gd name="connsiteY4" fmla="*/ 1444595 h 1444595"/>
              <a:gd name="connsiteX5" fmla="*/ 0 w 2080291"/>
              <a:gd name="connsiteY5" fmla="*/ 1444595 h 1444595"/>
              <a:gd name="connsiteX6" fmla="*/ 60960 w 2080291"/>
              <a:gd name="connsiteY6" fmla="*/ 1030092 h 1444595"/>
              <a:gd name="connsiteX7" fmla="*/ 0 w 2080291"/>
              <a:gd name="connsiteY7" fmla="*/ 54731 h 1444595"/>
              <a:gd name="connsiteX0" fmla="*/ 0 w 2080291"/>
              <a:gd name="connsiteY0" fmla="*/ 54731 h 1444595"/>
              <a:gd name="connsiteX1" fmla="*/ 1577340 w 2080291"/>
              <a:gd name="connsiteY1" fmla="*/ 1391 h 1444595"/>
              <a:gd name="connsiteX2" fmla="*/ 1935480 w 2080291"/>
              <a:gd name="connsiteY2" fmla="*/ 115691 h 1444595"/>
              <a:gd name="connsiteX3" fmla="*/ 2080260 w 2080291"/>
              <a:gd name="connsiteY3" fmla="*/ 428112 h 1444595"/>
              <a:gd name="connsiteX4" fmla="*/ 1973580 w 2080291"/>
              <a:gd name="connsiteY4" fmla="*/ 1444595 h 1444595"/>
              <a:gd name="connsiteX5" fmla="*/ 0 w 2080291"/>
              <a:gd name="connsiteY5" fmla="*/ 1444595 h 1444595"/>
              <a:gd name="connsiteX6" fmla="*/ 144780 w 2080291"/>
              <a:gd name="connsiteY6" fmla="*/ 999612 h 1444595"/>
              <a:gd name="connsiteX7" fmla="*/ 0 w 2080291"/>
              <a:gd name="connsiteY7" fmla="*/ 54731 h 1444595"/>
              <a:gd name="connsiteX0" fmla="*/ 0 w 2080291"/>
              <a:gd name="connsiteY0" fmla="*/ 54731 h 1444595"/>
              <a:gd name="connsiteX1" fmla="*/ 1577340 w 2080291"/>
              <a:gd name="connsiteY1" fmla="*/ 1391 h 1444595"/>
              <a:gd name="connsiteX2" fmla="*/ 1935480 w 2080291"/>
              <a:gd name="connsiteY2" fmla="*/ 115691 h 1444595"/>
              <a:gd name="connsiteX3" fmla="*/ 2080260 w 2080291"/>
              <a:gd name="connsiteY3" fmla="*/ 428112 h 1444595"/>
              <a:gd name="connsiteX4" fmla="*/ 1973580 w 2080291"/>
              <a:gd name="connsiteY4" fmla="*/ 1444595 h 1444595"/>
              <a:gd name="connsiteX5" fmla="*/ 0 w 2080291"/>
              <a:gd name="connsiteY5" fmla="*/ 1444595 h 1444595"/>
              <a:gd name="connsiteX6" fmla="*/ 144780 w 2080291"/>
              <a:gd name="connsiteY6" fmla="*/ 999612 h 1444595"/>
              <a:gd name="connsiteX7" fmla="*/ 0 w 2080291"/>
              <a:gd name="connsiteY7" fmla="*/ 54731 h 1444595"/>
              <a:gd name="connsiteX0" fmla="*/ 0 w 2080291"/>
              <a:gd name="connsiteY0" fmla="*/ 54731 h 1444595"/>
              <a:gd name="connsiteX1" fmla="*/ 1577340 w 2080291"/>
              <a:gd name="connsiteY1" fmla="*/ 1391 h 1444595"/>
              <a:gd name="connsiteX2" fmla="*/ 1935480 w 2080291"/>
              <a:gd name="connsiteY2" fmla="*/ 115691 h 1444595"/>
              <a:gd name="connsiteX3" fmla="*/ 2080260 w 2080291"/>
              <a:gd name="connsiteY3" fmla="*/ 428112 h 1444595"/>
              <a:gd name="connsiteX4" fmla="*/ 1973580 w 2080291"/>
              <a:gd name="connsiteY4" fmla="*/ 1444595 h 1444595"/>
              <a:gd name="connsiteX5" fmla="*/ 0 w 2080291"/>
              <a:gd name="connsiteY5" fmla="*/ 1444595 h 1444595"/>
              <a:gd name="connsiteX6" fmla="*/ 99060 w 2080291"/>
              <a:gd name="connsiteY6" fmla="*/ 991992 h 1444595"/>
              <a:gd name="connsiteX7" fmla="*/ 0 w 2080291"/>
              <a:gd name="connsiteY7" fmla="*/ 54731 h 144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0291" h="1444595">
                <a:moveTo>
                  <a:pt x="0" y="54731"/>
                </a:moveTo>
                <a:cubicBezTo>
                  <a:pt x="520700" y="67431"/>
                  <a:pt x="1056640" y="-11309"/>
                  <a:pt x="1577340" y="1391"/>
                </a:cubicBezTo>
                <a:lnTo>
                  <a:pt x="1935480" y="115691"/>
                </a:lnTo>
                <a:cubicBezTo>
                  <a:pt x="1932940" y="209671"/>
                  <a:pt x="2082800" y="334132"/>
                  <a:pt x="2080260" y="428112"/>
                </a:cubicBezTo>
                <a:lnTo>
                  <a:pt x="1973580" y="1444595"/>
                </a:lnTo>
                <a:lnTo>
                  <a:pt x="0" y="1444595"/>
                </a:lnTo>
                <a:cubicBezTo>
                  <a:pt x="0" y="1319127"/>
                  <a:pt x="99060" y="1117460"/>
                  <a:pt x="99060" y="991992"/>
                </a:cubicBezTo>
                <a:lnTo>
                  <a:pt x="0" y="547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udio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69" y="4042138"/>
            <a:ext cx="987056" cy="7807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6" r="23794"/>
          <a:stretch/>
        </p:blipFill>
        <p:spPr>
          <a:xfrm>
            <a:off x="8674485" y="3841306"/>
            <a:ext cx="275507" cy="532574"/>
          </a:xfrm>
          <a:prstGeom prst="rect">
            <a:avLst/>
          </a:prstGeom>
        </p:spPr>
      </p:pic>
      <p:pic>
        <p:nvPicPr>
          <p:cNvPr id="13" name="Picture 12" descr="Swirl_3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88654">
            <a:off x="7441065" y="4794764"/>
            <a:ext cx="386047" cy="213804"/>
          </a:xfrm>
          <a:prstGeom prst="rect">
            <a:avLst/>
          </a:prstGeom>
        </p:spPr>
      </p:pic>
      <p:pic>
        <p:nvPicPr>
          <p:cNvPr id="14" name="Picture 13" descr="Swirl_3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73124">
            <a:off x="7982310" y="4056284"/>
            <a:ext cx="443623" cy="2456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3753" r="6579" b="12460"/>
          <a:stretch/>
        </p:blipFill>
        <p:spPr>
          <a:xfrm>
            <a:off x="7939371" y="4373880"/>
            <a:ext cx="672857" cy="55941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015922" y="4842611"/>
            <a:ext cx="6399830" cy="274637"/>
          </a:xfrm>
        </p:spPr>
        <p:txBody>
          <a:bodyPr/>
          <a:lstStyle>
            <a:lvl1pPr>
              <a:defRPr sz="600"/>
            </a:lvl1pPr>
          </a:lstStyle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600" y="1624013"/>
            <a:ext cx="6172200" cy="377026"/>
          </a:xfrm>
        </p:spPr>
        <p:txBody>
          <a:bodyPr anchor="ctr"/>
          <a:lstStyle>
            <a:lvl1pPr algn="l">
              <a:defRPr sz="2800" b="0" cap="none" baseline="0">
                <a:solidFill>
                  <a:srgbClr val="055C9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1600" y="2207001"/>
            <a:ext cx="6172200" cy="409199"/>
          </a:xfrm>
        </p:spPr>
        <p:txBody>
          <a:bodyPr anchor="t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CL_Logo_DRAW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9" y="4677289"/>
            <a:ext cx="1215590" cy="376865"/>
          </a:xfrm>
          <a:prstGeom prst="rect">
            <a:avLst/>
          </a:prstGeom>
        </p:spPr>
      </p:pic>
      <p:pic>
        <p:nvPicPr>
          <p:cNvPr id="6" name="Picture 5" descr="Rules_Single_A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9" r="-57141"/>
          <a:stretch/>
        </p:blipFill>
        <p:spPr>
          <a:xfrm>
            <a:off x="1597679" y="4865721"/>
            <a:ext cx="11423745" cy="68126"/>
          </a:xfrm>
          <a:prstGeom prst="rect">
            <a:avLst/>
          </a:prstGeom>
        </p:spPr>
      </p:pic>
      <p:pic>
        <p:nvPicPr>
          <p:cNvPr id="4" name="Picture 3" descr="Audi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4" y="271463"/>
            <a:ext cx="1840495" cy="1455737"/>
          </a:xfrm>
          <a:prstGeom prst="rect">
            <a:avLst/>
          </a:prstGeom>
        </p:spPr>
      </p:pic>
      <p:pic>
        <p:nvPicPr>
          <p:cNvPr id="11" name="Picture 10" descr="Swirl_3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9126">
            <a:off x="1431691" y="1437203"/>
            <a:ext cx="908570" cy="503193"/>
          </a:xfrm>
          <a:prstGeom prst="rect">
            <a:avLst/>
          </a:prstGeom>
        </p:spPr>
      </p:pic>
      <p:pic>
        <p:nvPicPr>
          <p:cNvPr id="12" name="Picture 11" descr="Swirl_2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3741" flipH="1">
            <a:off x="317501" y="2559169"/>
            <a:ext cx="596900" cy="8332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3753" r="6579" b="12460"/>
          <a:stretch/>
        </p:blipFill>
        <p:spPr>
          <a:xfrm>
            <a:off x="879649" y="1953688"/>
            <a:ext cx="1101550" cy="9158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4" y="3401066"/>
            <a:ext cx="596838" cy="596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6" r="23794"/>
          <a:stretch/>
        </p:blipFill>
        <p:spPr>
          <a:xfrm>
            <a:off x="737542" y="3603563"/>
            <a:ext cx="252342" cy="487795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1597679" y="4933847"/>
            <a:ext cx="6781693" cy="183401"/>
          </a:xfrm>
        </p:spPr>
        <p:txBody>
          <a:bodyPr/>
          <a:lstStyle>
            <a:lvl1pPr>
              <a:defRPr sz="600"/>
            </a:lvl1pPr>
          </a:lstStyle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0" y="260059"/>
            <a:ext cx="8026400" cy="31144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Rules_Single_B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3" r="10006"/>
          <a:stretch/>
        </p:blipFill>
        <p:spPr>
          <a:xfrm>
            <a:off x="215900" y="711200"/>
            <a:ext cx="8586216" cy="335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3753" r="6579" b="12460"/>
          <a:stretch/>
        </p:blipFill>
        <p:spPr>
          <a:xfrm>
            <a:off x="79668" y="166696"/>
            <a:ext cx="628992" cy="522941"/>
          </a:xfrm>
          <a:prstGeom prst="rect">
            <a:avLst/>
          </a:prstGeom>
        </p:spPr>
      </p:pic>
      <p:pic>
        <p:nvPicPr>
          <p:cNvPr id="17" name="Picture 16" descr="CL_Logo_DRAWN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9" y="4677289"/>
            <a:ext cx="1215590" cy="376865"/>
          </a:xfrm>
          <a:prstGeom prst="rect">
            <a:avLst/>
          </a:prstGeom>
        </p:spPr>
      </p:pic>
      <p:pic>
        <p:nvPicPr>
          <p:cNvPr id="18" name="Picture 17" descr="Rules_Single_A.pn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9" r="-57141"/>
          <a:stretch/>
        </p:blipFill>
        <p:spPr>
          <a:xfrm>
            <a:off x="1597679" y="4865721"/>
            <a:ext cx="11423745" cy="6812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597679" y="4933847"/>
            <a:ext cx="6781693" cy="183401"/>
          </a:xfrm>
        </p:spPr>
        <p:txBody>
          <a:bodyPr/>
          <a:lstStyle>
            <a:lvl1pPr>
              <a:defRPr sz="600"/>
            </a:lvl1pPr>
          </a:lstStyle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059"/>
            <a:ext cx="8026400" cy="31144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Rules_Single_B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3" r="10006"/>
          <a:stretch/>
        </p:blipFill>
        <p:spPr>
          <a:xfrm>
            <a:off x="215900" y="711200"/>
            <a:ext cx="8586216" cy="335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3753" r="6579" b="12460"/>
          <a:stretch/>
        </p:blipFill>
        <p:spPr>
          <a:xfrm>
            <a:off x="79668" y="166696"/>
            <a:ext cx="628992" cy="522941"/>
          </a:xfrm>
          <a:prstGeom prst="rect">
            <a:avLst/>
          </a:prstGeom>
        </p:spPr>
      </p:pic>
      <p:pic>
        <p:nvPicPr>
          <p:cNvPr id="21" name="Picture 20" descr="CL_Logo_DRAWN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9" y="4677289"/>
            <a:ext cx="1215590" cy="376865"/>
          </a:xfrm>
          <a:prstGeom prst="rect">
            <a:avLst/>
          </a:prstGeom>
        </p:spPr>
      </p:pic>
      <p:pic>
        <p:nvPicPr>
          <p:cNvPr id="22" name="Picture 21" descr="Rules_Single_A.pn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9" r="-57141"/>
          <a:stretch/>
        </p:blipFill>
        <p:spPr>
          <a:xfrm>
            <a:off x="1597679" y="4865721"/>
            <a:ext cx="11423745" cy="6812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597679" y="4933847"/>
            <a:ext cx="6781693" cy="183401"/>
          </a:xfrm>
        </p:spPr>
        <p:txBody>
          <a:bodyPr/>
          <a:lstStyle>
            <a:lvl1pPr>
              <a:defRPr sz="600"/>
            </a:lvl1pPr>
          </a:lstStyle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5" y="1154113"/>
            <a:ext cx="8415338" cy="1411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379372" y="4858377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40067-BD2A-418A-98BB-08A98047DC4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125" y="323559"/>
            <a:ext cx="8415338" cy="29623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125" y="4958255"/>
            <a:ext cx="8014247" cy="1589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5" r:id="rId5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2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ct val="95000"/>
        </a:lnSpc>
        <a:spcBef>
          <a:spcPts val="12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00050" indent="-171450" algn="l" defTabSz="914400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71500" indent="-114300" algn="l" defTabSz="914400" rtl="0" eaLnBrk="1" latinLnBrk="0" hangingPunct="1">
        <a:lnSpc>
          <a:spcPct val="95000"/>
        </a:lnSpc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-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2950" indent="-114300" algn="l" defTabSz="914400" rtl="0" eaLnBrk="1" latinLnBrk="0" hangingPunct="1">
        <a:lnSpc>
          <a:spcPct val="95000"/>
        </a:lnSpc>
        <a:spcBef>
          <a:spcPct val="20000"/>
        </a:spcBef>
        <a:buFont typeface="Arial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14400" indent="-114300" algn="l" defTabSz="914400" rtl="0" eaLnBrk="1" latinLnBrk="0" hangingPunct="1">
        <a:lnSpc>
          <a:spcPct val="95000"/>
        </a:lnSpc>
        <a:spcBef>
          <a:spcPct val="20000"/>
        </a:spcBef>
        <a:buFont typeface="Arial" pitchFamily="34" charset="0"/>
        <a:buChar char="-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447" y="1858987"/>
            <a:ext cx="7747000" cy="377026"/>
          </a:xfrm>
        </p:spPr>
        <p:txBody>
          <a:bodyPr/>
          <a:lstStyle/>
          <a:p>
            <a:r>
              <a:rPr lang="en-US" dirty="0"/>
              <a:t>Windows 10 Module 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8500" y="2514600"/>
            <a:ext cx="7747000" cy="233910"/>
          </a:xfrm>
        </p:spPr>
        <p:txBody>
          <a:bodyPr/>
          <a:lstStyle/>
          <a:p>
            <a:r>
              <a:rPr lang="en-US" b="1" dirty="0"/>
              <a:t>Using Apps to Manage Media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6841" y="925057"/>
            <a:ext cx="8415338" cy="3200876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Play local or online games using the Xbox app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Purchase games from Windows Store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Game players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Have a user profile that includes a </a:t>
            </a:r>
            <a:r>
              <a:rPr lang="en-US" dirty="0"/>
              <a:t>gamertag</a:t>
            </a:r>
            <a:endParaRPr lang="en-US" dirty="0"/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Can create and customize an avatar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Xbox One gaming system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console and wireless handheld controller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Purchase games from Xbox Live</a:t>
            </a:r>
          </a:p>
          <a:p>
            <a:pPr lvl="1">
              <a:lnSpc>
                <a:spcPct val="90000"/>
              </a:lnSpc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View and Play Games</a:t>
            </a:r>
            <a:endParaRPr 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0696" y="4051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161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Use Windows Media Player </a:t>
            </a:r>
            <a:r>
              <a:rPr lang="en-US" sz="1200" dirty="0"/>
              <a:t>(Slide 1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3062" y="781134"/>
            <a:ext cx="8415338" cy="2080570"/>
          </a:xfrm>
        </p:spPr>
        <p:txBody>
          <a:bodyPr/>
          <a:lstStyle/>
          <a:p>
            <a:r>
              <a:rPr lang="en-US" dirty="0"/>
              <a:t>Use Windows Media Player to play video, audio, and mixed-media files called </a:t>
            </a:r>
            <a:r>
              <a:rPr lang="en-US" b="1" dirty="0"/>
              <a:t>clips</a:t>
            </a:r>
          </a:p>
          <a:p>
            <a:pPr lvl="1"/>
            <a:r>
              <a:rPr lang="en-US" dirty="0"/>
              <a:t>Organizes media in libraries (virtual location that gathers filenames from different locations and shows them as a single collection</a:t>
            </a:r>
          </a:p>
          <a:p>
            <a:r>
              <a:rPr lang="en-US" dirty="0"/>
              <a:t>Additional Windows Media Player tasks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46" y="2636040"/>
            <a:ext cx="7820526" cy="151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45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Use Windows Media Player </a:t>
            </a:r>
            <a:r>
              <a:rPr lang="en-US" sz="1200" dirty="0"/>
              <a:t>(Slide 2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3062" y="781134"/>
            <a:ext cx="8415338" cy="7386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Library window in Windows Media Player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40238"/>
            <a:ext cx="6198784" cy="34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11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Work with Media in File Explorer </a:t>
            </a:r>
            <a:r>
              <a:rPr lang="en-US" sz="1200" dirty="0"/>
              <a:t>(Slide 1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5125" y="1154113"/>
            <a:ext cx="8415338" cy="2954655"/>
          </a:xfrm>
        </p:spPr>
        <p:txBody>
          <a:bodyPr/>
          <a:lstStyle/>
          <a:p>
            <a:r>
              <a:rPr lang="en-US" dirty="0"/>
              <a:t>The Music and Video folders are designed to play and manage music and video files</a:t>
            </a:r>
          </a:p>
          <a:p>
            <a:r>
              <a:rPr lang="en-US" dirty="0"/>
              <a:t>Downloaded music and video files are saved in the Music and Video folders by default</a:t>
            </a:r>
          </a:p>
          <a:p>
            <a:r>
              <a:rPr lang="en-US" dirty="0"/>
              <a:t>The folders contain specialized tabs to play your media</a:t>
            </a:r>
            <a:endParaRPr lang="en-US" sz="1800" dirty="0"/>
          </a:p>
          <a:p>
            <a:r>
              <a:rPr lang="en-US" dirty="0"/>
              <a:t>Voice Recorder app allows you to record your own sound files</a:t>
            </a:r>
          </a:p>
          <a:p>
            <a:r>
              <a:rPr lang="en-US" dirty="0"/>
              <a:t>Can add sound effects to common Windows commands using the Sound dialog box.</a:t>
            </a:r>
          </a:p>
        </p:txBody>
      </p:sp>
    </p:spTree>
    <p:extLst>
      <p:ext uri="{BB962C8B-B14F-4D97-AF65-F5344CB8AC3E}">
        <p14:creationId xmlns:p14="http://schemas.microsoft.com/office/powerpoint/2010/main" val="3696581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Work with Media in File Explorer </a:t>
            </a:r>
            <a:r>
              <a:rPr lang="en-US" sz="1200" dirty="0"/>
              <a:t>(Slide 2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3062" y="913481"/>
            <a:ext cx="8415338" cy="2923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Viewing media files in File Explorer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79" y="1205869"/>
            <a:ext cx="4887902" cy="344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29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View and Read Documents</a:t>
            </a:r>
            <a:endParaRPr 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5125" y="1154113"/>
            <a:ext cx="8415338" cy="1631216"/>
          </a:xfrm>
        </p:spPr>
        <p:txBody>
          <a:bodyPr/>
          <a:lstStyle/>
          <a:p>
            <a:r>
              <a:rPr lang="en-US" b="1" dirty="0"/>
              <a:t>Reader</a:t>
            </a:r>
            <a:r>
              <a:rPr lang="en-US" dirty="0"/>
              <a:t> app allows you to open and browse PDF and XPS files</a:t>
            </a:r>
          </a:p>
          <a:p>
            <a:r>
              <a:rPr lang="en-US" b="1" dirty="0"/>
              <a:t>XPS</a:t>
            </a:r>
            <a:r>
              <a:rPr lang="en-US" dirty="0"/>
              <a:t> is Microsoft’s version of a PDF file</a:t>
            </a:r>
          </a:p>
          <a:p>
            <a:r>
              <a:rPr lang="en-US" dirty="0"/>
              <a:t>You can open XPS documents with the XPS Viewer</a:t>
            </a: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02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957" y="731158"/>
            <a:ext cx="8415338" cy="3756413"/>
          </a:xfrm>
        </p:spPr>
        <p:txBody>
          <a:bodyPr/>
          <a:lstStyle/>
          <a:p>
            <a:r>
              <a:rPr lang="en-US" dirty="0"/>
              <a:t>Get information with media apps</a:t>
            </a:r>
          </a:p>
          <a:p>
            <a:r>
              <a:rPr lang="en-US" dirty="0"/>
              <a:t>Take photos and videos with the camera</a:t>
            </a:r>
          </a:p>
          <a:p>
            <a:r>
              <a:rPr lang="en-US" dirty="0"/>
              <a:t>View and edit photos</a:t>
            </a:r>
          </a:p>
          <a:p>
            <a:r>
              <a:rPr lang="en-US" dirty="0"/>
              <a:t>Get and play music or videos</a:t>
            </a:r>
          </a:p>
          <a:p>
            <a:r>
              <a:rPr lang="en-US" dirty="0"/>
              <a:t>View and play games</a:t>
            </a:r>
          </a:p>
          <a:p>
            <a:r>
              <a:rPr lang="en-US" dirty="0"/>
              <a:t>Use Windows Media Player</a:t>
            </a:r>
          </a:p>
          <a:p>
            <a:r>
              <a:rPr lang="en-US" dirty="0"/>
              <a:t>Word with media in File Explorer</a:t>
            </a:r>
          </a:p>
          <a:p>
            <a:r>
              <a:rPr lang="en-US" dirty="0"/>
              <a:t>View and read documents</a:t>
            </a: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0611"/>
            <a:ext cx="8026400" cy="290336"/>
          </a:xfrm>
        </p:spPr>
        <p:txBody>
          <a:bodyPr/>
          <a:lstStyle/>
          <a:p>
            <a:r>
              <a:rPr lang="en-US" dirty="0"/>
              <a:t>Module Objectives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6841" y="925057"/>
            <a:ext cx="8415338" cy="4008790"/>
          </a:xfrm>
        </p:spPr>
        <p:txBody>
          <a:bodyPr/>
          <a:lstStyle/>
          <a:p>
            <a:pPr>
              <a:defRPr/>
            </a:pPr>
            <a:r>
              <a:rPr lang="en-US" dirty="0"/>
              <a:t>Windows 10 comes with media-related apps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/>
              <a:t>Get specialized information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/>
              <a:t>Capture photos and video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/>
              <a:t>Watch movies and TV shows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/>
              <a:t>Listen to music</a:t>
            </a:r>
          </a:p>
          <a:p>
            <a:pPr lvl="1">
              <a:spcBef>
                <a:spcPts val="1200"/>
              </a:spcBef>
              <a:defRPr/>
            </a:pPr>
            <a:r>
              <a:rPr lang="en-US" dirty="0"/>
              <a:t>Play games</a:t>
            </a:r>
          </a:p>
          <a:p>
            <a:pPr>
              <a:defRPr/>
            </a:pPr>
            <a:r>
              <a:rPr lang="en-US" dirty="0"/>
              <a:t>MSN supplies specialized apps such as Money, Maps, News, Sports, and Weather</a:t>
            </a:r>
          </a:p>
          <a:p>
            <a:pPr>
              <a:defRPr/>
            </a:pPr>
            <a:r>
              <a:rPr lang="en-US" dirty="0"/>
              <a:t>Access media apps from the Start menu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Get Information with Media Apps</a:t>
            </a:r>
            <a:endParaRPr 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0696" y="4051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960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6841" y="925057"/>
            <a:ext cx="8415338" cy="2816156"/>
          </a:xfrm>
        </p:spPr>
        <p:txBody>
          <a:bodyPr/>
          <a:lstStyle/>
          <a:p>
            <a:r>
              <a:rPr lang="en-US" dirty="0"/>
              <a:t>Camera app allows you to take photos and video </a:t>
            </a:r>
          </a:p>
          <a:p>
            <a:r>
              <a:rPr lang="en-US" dirty="0"/>
              <a:t>Must have a digital camera or a webcam installed on your device</a:t>
            </a:r>
          </a:p>
          <a:p>
            <a:r>
              <a:rPr lang="en-US" dirty="0"/>
              <a:t>Preview and edit your photos and video using the Photos app</a:t>
            </a:r>
          </a:p>
          <a:p>
            <a:r>
              <a:rPr lang="en-US" dirty="0"/>
              <a:t>Pictures automatically saved in the Camera Roll folder in This PC &gt; Pictures folder</a:t>
            </a:r>
          </a:p>
          <a:p>
            <a:r>
              <a:rPr lang="en-US" dirty="0"/>
              <a:t>Can change camera options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Take Photos and Videos with the Camera </a:t>
            </a:r>
            <a:r>
              <a:rPr lang="en-US" sz="1200" dirty="0"/>
              <a:t>(Slide 1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0696" y="4051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85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6841" y="925057"/>
            <a:ext cx="8415338" cy="738664"/>
          </a:xfrm>
        </p:spPr>
        <p:txBody>
          <a:bodyPr/>
          <a:lstStyle/>
          <a:p>
            <a:r>
              <a:rPr lang="en-US" dirty="0"/>
              <a:t>Camera and image control buttons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Take Photos and Videos with the Camera </a:t>
            </a:r>
            <a:r>
              <a:rPr lang="en-US" sz="1200" dirty="0"/>
              <a:t>(Slide 2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0696" y="4051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1" y="1663721"/>
            <a:ext cx="7964906" cy="182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06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6841" y="925057"/>
            <a:ext cx="8415338" cy="3862596"/>
          </a:xfrm>
        </p:spPr>
        <p:txBody>
          <a:bodyPr/>
          <a:lstStyle/>
          <a:p>
            <a:pPr>
              <a:defRPr/>
            </a:pPr>
            <a:r>
              <a:rPr lang="en-US" dirty="0"/>
              <a:t>Photos app provides storage for photos, pictures, and videos</a:t>
            </a:r>
          </a:p>
          <a:p>
            <a:pPr>
              <a:defRPr/>
            </a:pPr>
            <a:r>
              <a:rPr lang="en-US" dirty="0"/>
              <a:t>Pictures folder is stored locally on your device</a:t>
            </a:r>
          </a:p>
          <a:p>
            <a:pPr>
              <a:defRPr/>
            </a:pPr>
            <a:r>
              <a:rPr lang="en-US" dirty="0"/>
              <a:t>Use Photos app to view photos and videos</a:t>
            </a:r>
          </a:p>
          <a:p>
            <a:pPr lvl="1">
              <a:spcBef>
                <a:spcPts val="1200"/>
              </a:spcBef>
              <a:defRPr/>
            </a:pPr>
            <a:r>
              <a:rPr lang="en-US" sz="2000" dirty="0"/>
              <a:t>Pictures folder</a:t>
            </a:r>
          </a:p>
          <a:p>
            <a:pPr lvl="1">
              <a:spcBef>
                <a:spcPts val="1200"/>
              </a:spcBef>
              <a:defRPr/>
            </a:pPr>
            <a:r>
              <a:rPr lang="en-US" sz="2000" dirty="0"/>
              <a:t>OneDrive</a:t>
            </a:r>
          </a:p>
          <a:p>
            <a:pPr lvl="1">
              <a:spcBef>
                <a:spcPts val="1200"/>
              </a:spcBef>
              <a:defRPr/>
            </a:pPr>
            <a:r>
              <a:rPr lang="en-US" sz="2000" dirty="0"/>
              <a:t>Attached devices</a:t>
            </a:r>
          </a:p>
          <a:p>
            <a:pPr lvl="1">
              <a:spcBef>
                <a:spcPts val="1200"/>
              </a:spcBef>
              <a:defRPr/>
            </a:pPr>
            <a:r>
              <a:rPr lang="en-US" sz="2000" dirty="0"/>
              <a:t>Online sites such as Facebook and Flickr</a:t>
            </a:r>
          </a:p>
          <a:p>
            <a:pPr lvl="1">
              <a:spcBef>
                <a:spcPts val="1200"/>
              </a:spcBef>
              <a:defRPr/>
            </a:pPr>
            <a:r>
              <a:rPr lang="en-US" sz="2000" dirty="0"/>
              <a:t>Can trim videos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View and Edit Photos </a:t>
            </a:r>
            <a:r>
              <a:rPr lang="en-US" sz="1200" dirty="0"/>
              <a:t>(Slide 1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0696" y="4051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40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6841" y="925057"/>
            <a:ext cx="8415338" cy="292388"/>
          </a:xfrm>
        </p:spPr>
        <p:txBody>
          <a:bodyPr/>
          <a:lstStyle/>
          <a:p>
            <a:r>
              <a:rPr lang="en-US" dirty="0"/>
              <a:t>Photos app tools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View and Edit Photos </a:t>
            </a:r>
            <a:r>
              <a:rPr lang="en-US" sz="1200" dirty="0"/>
              <a:t>(Slide 2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0696" y="4051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9" y="1368041"/>
            <a:ext cx="7916778" cy="252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58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6841" y="925057"/>
            <a:ext cx="8415338" cy="3413242"/>
          </a:xfrm>
        </p:spPr>
        <p:txBody>
          <a:bodyPr/>
          <a:lstStyle/>
          <a:p>
            <a:r>
              <a:rPr lang="en-US" dirty="0"/>
              <a:t>Groove Music app allows you to get music from the Internet and play it on Windows 10 devices</a:t>
            </a:r>
          </a:p>
          <a:p>
            <a:pPr lvl="1"/>
            <a:r>
              <a:rPr lang="en-US" dirty="0"/>
              <a:t>Create and edit playlists</a:t>
            </a:r>
          </a:p>
          <a:p>
            <a:pPr lvl="1"/>
            <a:r>
              <a:rPr lang="en-US" dirty="0"/>
              <a:t>Need a monthly subscription to Groove to download music</a:t>
            </a:r>
          </a:p>
          <a:p>
            <a:pPr lvl="2"/>
            <a:r>
              <a:rPr lang="en-US" dirty="0"/>
              <a:t>Groove Music Pass</a:t>
            </a:r>
          </a:p>
          <a:p>
            <a:r>
              <a:rPr lang="en-US" dirty="0"/>
              <a:t>Streaming music is music you can listen to as it is being downloaded from the web</a:t>
            </a:r>
          </a:p>
          <a:p>
            <a:r>
              <a:rPr lang="en-US" dirty="0"/>
              <a:t>Movies &amp; TV app allows you to manage and play videos and TV shows</a:t>
            </a:r>
          </a:p>
          <a:p>
            <a:pPr lvl="1"/>
            <a:r>
              <a:rPr lang="en-US" dirty="0"/>
              <a:t>From own collection</a:t>
            </a:r>
          </a:p>
          <a:p>
            <a:pPr lvl="1"/>
            <a:r>
              <a:rPr lang="en-US" dirty="0"/>
              <a:t>Purchased through Microsoft store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Get and Play Music or Videos </a:t>
            </a:r>
            <a:r>
              <a:rPr lang="en-US" sz="1200" dirty="0"/>
              <a:t>(Slide 1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0696" y="4051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39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5181" y="849759"/>
            <a:ext cx="7724191" cy="2923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Groove Music app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Get and Play Music or Videos </a:t>
            </a:r>
            <a:r>
              <a:rPr lang="en-US" sz="1200" dirty="0"/>
              <a:t>(Slide 2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0696" y="4051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32" y="1217445"/>
            <a:ext cx="5621618" cy="343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95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ngage">
      <a:dk1>
        <a:srgbClr val="000000"/>
      </a:dk1>
      <a:lt1>
        <a:srgbClr val="FFFFFF"/>
      </a:lt1>
      <a:dk2>
        <a:srgbClr val="000000"/>
      </a:dk2>
      <a:lt2>
        <a:srgbClr val="AAAEB4"/>
      </a:lt2>
      <a:accent1>
        <a:srgbClr val="0D3857"/>
      </a:accent1>
      <a:accent2>
        <a:srgbClr val="055C91"/>
      </a:accent2>
      <a:accent3>
        <a:srgbClr val="81C0DA"/>
      </a:accent3>
      <a:accent4>
        <a:srgbClr val="B0D3DF"/>
      </a:accent4>
      <a:accent5>
        <a:srgbClr val="E0DCCD"/>
      </a:accent5>
      <a:accent6>
        <a:srgbClr val="7C7666"/>
      </a:accent6>
      <a:hlink>
        <a:srgbClr val="055C91"/>
      </a:hlink>
      <a:folHlink>
        <a:srgbClr val="81C0DA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11D53F618ADE46BF233FE4F46F27AC" ma:contentTypeVersion="0" ma:contentTypeDescription="Create a new document." ma:contentTypeScope="" ma:versionID="3d2b600632870d5641a6ad7e6a32fdd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a1222beb234debe96d12a98d24ff8a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1C6F02-0A6E-44AC-ADCA-0316485B7B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2EB1CD8-B777-471F-BC9C-EF0BFF5A30E9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71B63B1-DD9B-456D-8A4C-AEA4937E99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1297</Words>
  <Application>Microsoft Office PowerPoint</Application>
  <PresentationFormat>On-screen Show (16:9)</PresentationFormat>
  <Paragraphs>101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Windows 10 Module 5</vt:lpstr>
      <vt:lpstr>Module Objectives</vt:lpstr>
      <vt:lpstr>Get Information with Media Apps</vt:lpstr>
      <vt:lpstr>Take Photos and Videos with the Camera (Slide 1 of 2)</vt:lpstr>
      <vt:lpstr>Take Photos and Videos with the Camera (Slide 2 of 2)</vt:lpstr>
      <vt:lpstr>View and Edit Photos (Slide 1 of 2)</vt:lpstr>
      <vt:lpstr>View and Edit Photos (Slide 2 of 2)</vt:lpstr>
      <vt:lpstr>Get and Play Music or Videos (Slide 1 of 2)</vt:lpstr>
      <vt:lpstr>Get and Play Music or Videos (Slide 2 of 2)</vt:lpstr>
      <vt:lpstr>View and Play Games</vt:lpstr>
      <vt:lpstr>Use Windows Media Player (Slide 1 of 2)</vt:lpstr>
      <vt:lpstr>Use Windows Media Player (Slide 2 of 2)</vt:lpstr>
      <vt:lpstr>Work with Media in File Explorer (Slide 1 of 2)</vt:lpstr>
      <vt:lpstr>Work with Media in File Explorer (Slide 2 of 2)</vt:lpstr>
      <vt:lpstr>View and Read Documents</vt:lpstr>
    </vt:vector>
  </TitlesOfParts>
  <Company>Ruder Finn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Carolyn</dc:creator>
  <cp:lastModifiedBy>Kling-Garrett, Christina</cp:lastModifiedBy>
  <cp:revision>94</cp:revision>
  <dcterms:created xsi:type="dcterms:W3CDTF">2014-09-17T20:41:57Z</dcterms:created>
  <dcterms:modified xsi:type="dcterms:W3CDTF">2016-07-20T15:49:40Z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0x0101002411D53F618ADE46BF233FE4F46F27AC</vt:lpwstr>
  </property>
  <property fmtid="{D5CDD505-2E9C-101B-9397-08002B2CF9AE}" pid="3" name="_NewReviewCycle">
    <vt:lpwstr/>
  </property>
</Properties>
</file>